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B50974-281D-464F-839F-0B6D520A17E2}" v="2" dt="2026-02-14T07:14:24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81" d="100"/>
          <a:sy n="81" d="100"/>
        </p:scale>
        <p:origin x="2736" y="-1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D6A38ECA-CFFF-4F81-A50A-FF406F190B2A}"/>
    <pc:docChg chg="custSel modHandout">
      <pc:chgData name="Stan Cox" userId="9376f276357bfffd" providerId="LiveId" clId="{D6A38ECA-CFFF-4F81-A50A-FF406F190B2A}" dt="2026-02-14T07:15:45.258" v="112" actId="20577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106602-8397-4BF3-014B-2F536A3701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5000" cy="647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000" dirty="0">
                <a:latin typeface="Congenial Black" panose="02000503040000020004" pitchFamily="2" charset="0"/>
              </a:rPr>
              <a:t>Good and Bad Fruit</a:t>
            </a:r>
          </a:p>
          <a:p>
            <a:r>
              <a:rPr lang="en-US" dirty="0"/>
              <a:t>Matthew 12:33-37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69B9E-FDBE-2E6A-B0D6-C933E16346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February 15, 2026 @ 9am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061144-37D4-744A-505A-AFEC7C6EC0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9E226F-51FB-0606-BE7B-494D4473A6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</a:t>
            </a:r>
            <a:fld id="{A4DD37ED-A6A7-4261-9288-76E017B0FD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4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F5B3-B571-782D-C884-592F4E2D2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CB3393-56EA-DCA1-0DE8-C5C4DDAB5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079BC-1120-6104-03A8-28C9DFF63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6B69-CC20-408A-9922-78C90454C4C7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0571A-0417-C885-A97C-9822A8C3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1BB13-344E-CEF0-0C7E-440B2E2A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E304-6304-4C78-853D-E7455A8A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C784D-B8E2-60BC-6CF2-CBA32D958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8E8795-3203-3485-32B3-8C0D32539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BFFDA-E49B-D5C5-B0AE-6A9579DD3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6B69-CC20-408A-9922-78C90454C4C7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A8877-AE8D-6469-2114-1A1E375AD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8E640-12E7-6550-8E7B-2D776D81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E304-6304-4C78-853D-E7455A8A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7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5780C6-FDA8-44C7-ED3A-96C4373388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8728EE-3403-F56D-E34F-BEA6174D9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1ED56-5057-B49D-45BE-2666E7992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6B69-CC20-408A-9922-78C90454C4C7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0ECF5-ED7B-AB60-B470-AEA614AA7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E1317-21E1-7709-A990-D0612287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E304-6304-4C78-853D-E7455A8A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6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F1FB-92D4-233A-B8C8-97B6CE7D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96EB8-A640-3BD9-F371-1F4B31D62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8B135-70D8-AD33-10C0-A9170822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6B69-CC20-408A-9922-78C90454C4C7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D2A64-355F-E8F0-993D-8F9BE43F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55829-84D9-81D7-5372-022DC89B2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E304-6304-4C78-853D-E7455A8A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0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9648D-161F-E35B-FCEB-36F92B45E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A4633-4417-85AA-D79B-E7892F682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8D006-AF5A-80BE-7BB7-A7D7321B2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6B69-CC20-408A-9922-78C90454C4C7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569DB-AAA5-3CEC-8E02-6DDB2B663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2D0B9-B1E7-19B4-2DD7-A7565C070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E304-6304-4C78-853D-E7455A8A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3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87AE5-E24C-8FD4-5129-0C5F4C1AB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4C865-E071-564B-4D26-35BE1C633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EB931-A0C0-047B-855C-3329DC347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1CCA3-5048-3412-F849-D3A2AE72D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6B69-CC20-408A-9922-78C90454C4C7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33749-7BEE-A113-D197-19617146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9F7CF-EC03-52A3-A291-20FD4D6B1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E304-6304-4C78-853D-E7455A8A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3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CEDA0-3ED9-85A0-85E2-0BC2212B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2D749-FE2B-5766-B3FB-82CA50FA3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E9CDE-72EC-337D-14F8-983361EA2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76B81E-8D9C-86BD-BB2A-A1BB1E276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76C76E-CE20-383E-D8DC-F0FDB57DE8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7D9EF2-0BEB-45B5-CD2F-632C665FB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6B69-CC20-408A-9922-78C90454C4C7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00613C-D747-95F7-47C7-56FF6B350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530616-C7B8-D74E-BED4-C2E73EBAB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E304-6304-4C78-853D-E7455A8A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2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EB794-D1C5-6579-391F-DA6C9EBE9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1E3DD-7474-8370-B20C-FD33F287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6B69-CC20-408A-9922-78C90454C4C7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C5C7F1-D4D0-98C8-1BF5-6A068217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9570FE-EC64-52EE-3527-73D72CB3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E304-6304-4C78-853D-E7455A8A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85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374CCA-4DFB-DD8C-9B4F-91B642E2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6B69-CC20-408A-9922-78C90454C4C7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5C2D25-1D64-C058-B7AD-4E551AC5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D943F-6E76-65C6-6EDD-1F36F7002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E304-6304-4C78-853D-E7455A8A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3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D4D3A-CC66-1AC4-84C7-017D358F5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5D053-E03C-F512-55F6-D5DBAF041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A9941-A6D2-03D6-78AA-5788159C4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1EC9F-2059-908F-B723-D3EA52F05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6B69-CC20-408A-9922-78C90454C4C7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DF979-A95D-A1A9-9CBB-A9D4B42D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BDCCB-D729-CA11-F368-DC4126CE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E304-6304-4C78-853D-E7455A8A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5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15256-710B-AA29-FF71-E8A9D125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AB0C09-3E5E-5195-2A97-5DA1121507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EBDCE-0FB8-E0F0-5B87-C37E7E9FB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2D9ED-4D6F-5E0C-F376-AF9DE3A48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6B69-CC20-408A-9922-78C90454C4C7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9238C-C740-AE0B-0C0D-88A0A65F2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874C2-23CD-01D4-7A84-04E8B4A3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E304-6304-4C78-853D-E7455A8A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9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2D1145-1100-C051-42CE-26FD8A2CF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9F7D7-9FA3-CFE0-A37D-DF10040BB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14ED-E6B2-E674-577D-29C6F44A4C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E6B69-CC20-408A-9922-78C90454C4C7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AA8E6-6665-9251-7242-58B903A9B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46CF9-7B31-FB33-FDFA-7B133CDFC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69E304-6304-4C78-853D-E7455A8A6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8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BD22-0269-743E-F219-9589C8841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324" y="1565476"/>
            <a:ext cx="10903352" cy="1863524"/>
          </a:xfrm>
        </p:spPr>
        <p:txBody>
          <a:bodyPr>
            <a:normAutofit/>
          </a:bodyPr>
          <a:lstStyle/>
          <a:p>
            <a:r>
              <a:rPr lang="en-US" sz="8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</a:rPr>
              <a:t>Good and Bad Fruit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08EA3-7B96-8567-7E8B-10959A5AA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0166" y="5847527"/>
            <a:ext cx="5123727" cy="715319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4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Matthew 12:33-37</a:t>
            </a:r>
          </a:p>
        </p:txBody>
      </p:sp>
    </p:spTree>
    <p:extLst>
      <p:ext uri="{BB962C8B-B14F-4D97-AF65-F5344CB8AC3E}">
        <p14:creationId xmlns:p14="http://schemas.microsoft.com/office/powerpoint/2010/main" val="988615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 intensity="8"/>
                    </a14:imgEffect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C1469-ADB6-897F-7E6A-788E42500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0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</a:rPr>
              <a:t>Our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A298A-6167-E6E9-286B-900D981A7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641"/>
            <a:ext cx="10515600" cy="5126279"/>
          </a:xfrm>
        </p:spPr>
        <p:txBody>
          <a:bodyPr/>
          <a:lstStyle/>
          <a:p>
            <a:pPr marL="463550" indent="-463550"/>
            <a:r>
              <a:rPr lang="en-US" sz="4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Tree is Known is By Its Fruit (33)</a:t>
            </a:r>
          </a:p>
          <a:p>
            <a:pPr marL="463550" indent="-463550"/>
            <a:r>
              <a:rPr lang="en-US" sz="4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Evil Men and Good Men</a:t>
            </a:r>
          </a:p>
          <a:p>
            <a:pPr marL="914400" lvl="1" indent="0">
              <a:buNone/>
            </a:pPr>
            <a:r>
              <a:rPr lang="en-US" sz="40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1:26; Psalm 19:12</a:t>
            </a:r>
          </a:p>
          <a:p>
            <a:pPr marL="463550" indent="-463550"/>
            <a:r>
              <a:rPr lang="en-US" sz="4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Heart (Speech and Other Things)</a:t>
            </a:r>
          </a:p>
          <a:p>
            <a:pPr marL="914400" lvl="1" indent="0">
              <a:buNone/>
            </a:pPr>
            <a:r>
              <a:rPr lang="en-US" sz="40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15:17-20</a:t>
            </a:r>
          </a:p>
          <a:p>
            <a:pPr marL="463550" indent="-463550"/>
            <a:r>
              <a:rPr lang="en-US" sz="4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Judgment of God (37)</a:t>
            </a:r>
          </a:p>
          <a:p>
            <a:pPr marL="914400" lvl="1" indent="0">
              <a:buNone/>
            </a:pPr>
            <a:r>
              <a:rPr lang="en-US" sz="40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Timothy 1:18-20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60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504213-C94A-2C8C-9107-F0D6268D0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CDE3A-1AC3-5BCE-912B-2C7DFD8B5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153" y="944783"/>
            <a:ext cx="10903352" cy="1362919"/>
          </a:xfrm>
        </p:spPr>
        <p:txBody>
          <a:bodyPr>
            <a:normAutofit/>
          </a:bodyPr>
          <a:lstStyle/>
          <a:p>
            <a:pPr algn="l"/>
            <a:r>
              <a:rPr lang="en-US" sz="8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</a:rPr>
              <a:t>Conclusion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338C1-0020-6C59-23AB-E5FA5E07F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154" y="3429000"/>
            <a:ext cx="11069254" cy="2995531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Our speech has great importance</a:t>
            </a:r>
            <a:br>
              <a:rPr lang="en-US" sz="4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sz="4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in pleasing God</a:t>
            </a:r>
          </a:p>
          <a:p>
            <a:endParaRPr lang="en-US" sz="4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US" sz="5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ebas Neue" panose="020B0606020202050201" pitchFamily="34" charset="0"/>
              </a:rPr>
              <a:t>May our hearts be pure in the sight of our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7B379-2810-FC52-5FB7-CD2192F07D95}"/>
              </a:ext>
            </a:extLst>
          </p:cNvPr>
          <p:cNvSpPr txBox="1"/>
          <p:nvPr/>
        </p:nvSpPr>
        <p:spPr>
          <a:xfrm>
            <a:off x="9676436" y="298452"/>
            <a:ext cx="2242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3:6</a:t>
            </a:r>
          </a:p>
        </p:txBody>
      </p:sp>
    </p:spTree>
    <p:extLst>
      <p:ext uri="{BB962C8B-B14F-4D97-AF65-F5344CB8AC3E}">
        <p14:creationId xmlns:p14="http://schemas.microsoft.com/office/powerpoint/2010/main" val="1414816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73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Bebas Neue</vt:lpstr>
      <vt:lpstr>Congenial Black</vt:lpstr>
      <vt:lpstr>Office Theme</vt:lpstr>
      <vt:lpstr>Good and Bad Fruit</vt:lpstr>
      <vt:lpstr>Our Text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2026-02-11T22:43:03Z</dcterms:created>
  <dcterms:modified xsi:type="dcterms:W3CDTF">2026-02-14T07:15:50Z</dcterms:modified>
</cp:coreProperties>
</file>